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73" r:id="rId4"/>
    <p:sldId id="285" r:id="rId5"/>
    <p:sldId id="261" r:id="rId6"/>
    <p:sldId id="271" r:id="rId7"/>
    <p:sldId id="287" r:id="rId8"/>
    <p:sldId id="284" r:id="rId9"/>
    <p:sldId id="288" r:id="rId10"/>
    <p:sldId id="260" r:id="rId11"/>
    <p:sldId id="278" r:id="rId12"/>
    <p:sldId id="289" r:id="rId13"/>
    <p:sldId id="280" r:id="rId14"/>
    <p:sldId id="281" r:id="rId15"/>
    <p:sldId id="282" r:id="rId16"/>
    <p:sldId id="264" r:id="rId17"/>
    <p:sldId id="283" r:id="rId18"/>
    <p:sldId id="266" r:id="rId19"/>
    <p:sldId id="277" r:id="rId20"/>
    <p:sldId id="275" r:id="rId21"/>
    <p:sldId id="267" r:id="rId22"/>
    <p:sldId id="274" r:id="rId23"/>
    <p:sldId id="268" r:id="rId24"/>
    <p:sldId id="269" r:id="rId25"/>
    <p:sldId id="27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D9180A-089E-4FF3-80BB-309DF250F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584CBA-7C77-4FCF-9B96-C15F23CEB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A26C88-08E6-4637-9F0E-5BE2C2F3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39B8C9-1648-47FE-8272-B5857B1C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E5B11C-082B-44D5-9335-D78E3C547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54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C0F10-F4AA-4049-B348-B0DC9E7B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81AB72-5D0E-4595-9BB4-02998B2D1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EF6047-C94D-403A-B7E1-84690D5A1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E68FFA-BA58-431B-B533-59C0C0A29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9B8FC9-B06E-43D2-BBDB-3E0A192C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419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5A919-5D1E-4B67-A23A-00BEC48C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CB492D-C245-415B-A839-D0DB1E1AC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3CB5C0-7C0D-465B-BD67-7D9CA6910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980DFC-58FA-42CE-B642-701BCBB0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9C53A-2BDC-4E58-892A-88AFBC557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70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0B974-C359-4134-BC28-465129F41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CECC8D-4786-4F12-A055-C1EA210C3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8EF912-9F94-4D64-8970-C3410D7EE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7B7AA2-4C64-4DFD-9B6F-374C107AC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F63862-2D43-4D84-98B6-CBE970A81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C8A1FD-A941-4273-9A46-2C1FB2F5D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91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45B955-8DA6-4904-8E62-5B0AC6CC6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9BDFE6-99EB-4979-8BE8-C44D2238D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841D5D-60E2-4752-95A1-BBE45AC63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ACCA564-16A6-4F9D-A303-BAFBE66F6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3E349E3-654A-4B00-89F6-AFAF97892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458FA38-3C52-4085-B76C-DFE4ACB9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EAE8B2-FF20-4D4F-8664-FB421E720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BC5D95-3A9A-486B-BECE-26DF8412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74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6A64B-C907-4B71-A4D9-E2B31F0E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D48015F-7020-4294-B61C-590A1284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1F40970-B79B-4A9D-906D-A8F1D2120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4A9A0A-4D1B-40D6-B120-E43BDFF82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87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37121F-4CF0-470E-9CE6-B9035817C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E9A66A-E5E7-4C83-AE9C-649B8CBA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35EB61-DC79-44F3-B4DE-9FD1B5F0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10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5499E4-5D82-496B-A9F9-C332DEAF5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994492-310E-419F-A070-ECA7F09D1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4AAEBB-1B15-49A0-8CEA-7CC98E845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DAD954-BFF4-4B15-9574-F29B663A6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D28EC1-8E67-4A37-B463-321960F17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74683-D3C4-4647-872F-4E3CD1AD7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12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520E6-06C5-4580-AA41-37FB0C969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F52C24-B6CA-4AC7-B720-321B7B0E59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20BD51-8E54-48C1-8F16-E898E330C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7300D7-1BC8-4E94-B107-48E7BEDF7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666594-298D-470A-9AB0-08BF85BEE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FBCD9C-8A4A-420B-B8CD-66FA1E7C9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02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CCA8A-65D6-496B-AA55-5D70C1435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7AAB28-F94B-4DB2-89F7-EE2B5F2204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F14B0-F301-477A-B5A5-1E67790BA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7DF3D4-7003-49E0-BB24-5216B4FCF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89418B-A8AD-4DD6-B2D4-B2819CC1B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83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5649A82-FA76-4D94-9ABA-647309D10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7B19DA-1429-4C29-A0CA-0C2530AB4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5BC6F0-E239-4810-ABFE-921FA24F3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846629-B0E1-4309-982C-6DB60E6A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F7B94C-D200-491C-83C2-7070BDCE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133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2B6EB-D49B-46E1-8C8F-DAE98AB8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19112B-E47E-4955-BBF5-504F8C1FF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308EA9-FDBE-49AE-B0E4-31A948A6D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391C9-4AEC-4D69-A730-EA298D249074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13E095-4F59-4812-9D96-F585B8421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41852A-1D08-4DFB-AE88-1C9A5A591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5579-463C-4B6F-BEBB-92922C54F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92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Гносеология">
            <a:extLst>
              <a:ext uri="{FF2B5EF4-FFF2-40B4-BE49-F238E27FC236}">
                <a16:creationId xmlns:a16="http://schemas.microsoft.com/office/drawing/2014/main" id="{A7C01285-D882-43CD-AEA4-815D89517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18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носеология, или Теория познания - online presentation">
            <a:extLst>
              <a:ext uri="{FF2B5EF4-FFF2-40B4-BE49-F238E27FC236}">
                <a16:creationId xmlns:a16="http://schemas.microsoft.com/office/drawing/2014/main" id="{D9E4704A-8A46-4002-B9BF-BBD5536C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00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FF4A9-D876-4B93-A724-C725C1D02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ОСНОВНЫЕ ПРОБЛЕМЫ ПОЗНАНИЯ</a:t>
            </a:r>
          </a:p>
        </p:txBody>
      </p:sp>
      <p:pic>
        <p:nvPicPr>
          <p:cNvPr id="18436" name="Picture 4" descr="Познание мира. Формы познания - online presentation">
            <a:extLst>
              <a:ext uri="{FF2B5EF4-FFF2-40B4-BE49-F238E27FC236}">
                <a16:creationId xmlns:a16="http://schemas.microsoft.com/office/drawing/2014/main" id="{E7F86785-40A9-41CF-A97F-E7B523C8047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статуя родена мыслитель, роден огюст, мыслитель - download free render  Statues on Artage.io">
            <a:extLst>
              <a:ext uri="{FF2B5EF4-FFF2-40B4-BE49-F238E27FC236}">
                <a16:creationId xmlns:a16="http://schemas.microsoft.com/office/drawing/2014/main" id="{BF33D898-D11D-49A8-81E9-07E50F3A4C7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686" y="1690687"/>
            <a:ext cx="3806890" cy="448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485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нтологические проблемы бытия - online presentation">
            <a:extLst>
              <a:ext uri="{FF2B5EF4-FFF2-40B4-BE49-F238E27FC236}">
                <a16:creationId xmlns:a16="http://schemas.microsoft.com/office/drawing/2014/main" id="{7B82EA50-6198-43DA-B0E2-392A10E86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555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Гносеология, или Теория познания - online presentation">
            <a:extLst>
              <a:ext uri="{FF2B5EF4-FFF2-40B4-BE49-F238E27FC236}">
                <a16:creationId xmlns:a16="http://schemas.microsoft.com/office/drawing/2014/main" id="{0C5CD0D9-C106-457A-A2D3-C7FFB3539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1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15524A-5C5B-45E7-8609-B753C7C0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ПОДХОДЫ К ПРОБЛЕМЕ ПОЗНАНИЯ</a:t>
            </a:r>
          </a:p>
        </p:txBody>
      </p:sp>
      <p:pic>
        <p:nvPicPr>
          <p:cNvPr id="16386" name="Picture 2" descr="Проблемы познания в философии (Лекторий) / Проза.ру">
            <a:extLst>
              <a:ext uri="{FF2B5EF4-FFF2-40B4-BE49-F238E27FC236}">
                <a16:creationId xmlns:a16="http://schemas.microsoft.com/office/drawing/2014/main" id="{CFAD3072-08AA-4551-A0FB-6D357D52114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2578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Презентация на тему: &amp;quot;Основные категории философии. Гносеология старший  преподаватель кафедры философии Панькова Наталья Михайловна.&amp;quot;. Скачать  бесплатно и без регистрации.">
            <a:extLst>
              <a:ext uri="{FF2B5EF4-FFF2-40B4-BE49-F238E27FC236}">
                <a16:creationId xmlns:a16="http://schemas.microsoft.com/office/drawing/2014/main" id="{181F9D64-2E9A-426E-B3D7-C33DBBF14E4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90688"/>
            <a:ext cx="5029200" cy="44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121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BCD90-5880-43F2-A9E3-B3E13C12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СКЕПТИЦИЗМ </a:t>
            </a:r>
            <a:br>
              <a:rPr lang="ru-RU" b="1" dirty="0"/>
            </a:br>
            <a:r>
              <a:rPr lang="ru-RU" sz="4000" b="1" dirty="0"/>
              <a:t>(от греч. “</a:t>
            </a:r>
            <a:r>
              <a:rPr lang="ru-RU" sz="4000" b="1" dirty="0" err="1"/>
              <a:t>скептикос</a:t>
            </a:r>
            <a:r>
              <a:rPr lang="ru-RU" sz="4000" b="1" dirty="0"/>
              <a:t>” – “размышляющий”, “исследующий”)</a:t>
            </a:r>
          </a:p>
        </p:txBody>
      </p:sp>
      <p:pic>
        <p:nvPicPr>
          <p:cNvPr id="3074" name="Picture 2" descr="Скептицизм – что это простыми словами">
            <a:extLst>
              <a:ext uri="{FF2B5EF4-FFF2-40B4-BE49-F238E27FC236}">
                <a16:creationId xmlns:a16="http://schemas.microsoft.com/office/drawing/2014/main" id="{B95C49F9-F7A5-4699-BC50-7530EB7D570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Наш форум в картинках... (часть 24)">
            <a:extLst>
              <a:ext uri="{FF2B5EF4-FFF2-40B4-BE49-F238E27FC236}">
                <a16:creationId xmlns:a16="http://schemas.microsoft.com/office/drawing/2014/main" id="{484D5142-3723-4D87-9070-4F306CD02C2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5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655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DADC4D-8806-4C83-A66E-E839EF12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СТРУКТУРА ПОЗНАВАТЕЛЬНОГО ПРОЦЕССА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FF6BC7-F31D-4F5B-B428-366AD3A7D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6"/>
            <a:ext cx="5181600" cy="4486277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/>
              <a:t> </a:t>
            </a:r>
            <a:r>
              <a:rPr lang="ru-RU" sz="2600" b="1" dirty="0"/>
              <a:t>Субъект познания </a:t>
            </a:r>
            <a:r>
              <a:rPr lang="ru-RU" sz="2000" b="1" dirty="0"/>
              <a:t>- это источник целенаправленной активности, носитель предметно-практической деятельности, оценки и познания. Субъектом познания может выступать социальная группа (в т.ч. сообщество ученых), индивид (в т.ч. ученый), совершающий познавательную деятельность.</a:t>
            </a:r>
          </a:p>
          <a:p>
            <a:pPr algn="just"/>
            <a:r>
              <a:rPr lang="ru-RU" b="1" dirty="0"/>
              <a:t>Объект познания – </a:t>
            </a:r>
            <a:r>
              <a:rPr lang="ru-RU" sz="2200" b="1" dirty="0"/>
              <a:t>это то, на что нацелена предметно-практическая, оценочная и познавательная деятельность субъекта, это тот фрагмент бытия, на который непосредственно направлена познавательная деятельность субъекта.</a:t>
            </a:r>
            <a:r>
              <a:rPr lang="ru-RU" sz="2200" dirty="0"/>
              <a:t> </a:t>
            </a:r>
          </a:p>
        </p:txBody>
      </p:sp>
      <p:pic>
        <p:nvPicPr>
          <p:cNvPr id="5" name="Picture 2" descr="Презентация на тему: &amp;quot;Гносеология Лекция 5 Черепанова М.В. ассистент  кафедры философии.&amp;quot;. Скачать бесплатно и без регистрации.">
            <a:extLst>
              <a:ext uri="{FF2B5EF4-FFF2-40B4-BE49-F238E27FC236}">
                <a16:creationId xmlns:a16="http://schemas.microsoft.com/office/drawing/2014/main" id="{1607FEF1-1986-4709-B572-D09D8F1AF21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784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3F0CA-7452-440B-86AA-18213CAD24E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ФЕНОМЕН ПОЗНАНИЯ В ИСТОРИИ ФИЛОСОФИИ</a:t>
            </a:r>
          </a:p>
        </p:txBody>
      </p:sp>
      <p:pic>
        <p:nvPicPr>
          <p:cNvPr id="4098" name="Picture 2" descr="НЕМЕЦКАЯ КЛАССИЧЕСКАЯ ФИЛОСОФИЯ 1. Особенности немецкой классической  философии.">
            <a:extLst>
              <a:ext uri="{FF2B5EF4-FFF2-40B4-BE49-F238E27FC236}">
                <a16:creationId xmlns:a16="http://schemas.microsoft.com/office/drawing/2014/main" id="{E53964DA-0C39-4FFC-AABF-03A8C1593AF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Немецкая классическая философия презентация, доклад">
            <a:extLst>
              <a:ext uri="{FF2B5EF4-FFF2-40B4-BE49-F238E27FC236}">
                <a16:creationId xmlns:a16="http://schemas.microsoft.com/office/drawing/2014/main" id="{1C0FADE5-7670-4B5E-9472-27CEC331E76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6"/>
            <a:ext cx="5181600" cy="44119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969517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Гносеология, или Теория познания - online presentation">
            <a:extLst>
              <a:ext uri="{FF2B5EF4-FFF2-40B4-BE49-F238E27FC236}">
                <a16:creationId xmlns:a16="http://schemas.microsoft.com/office/drawing/2014/main" id="{A1CED430-B2A6-4AE0-8BC9-A3226A47E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822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Лекция №.5 Философия эпохи Нового времени и Просвещения презентация, доклад">
            <a:extLst>
              <a:ext uri="{FF2B5EF4-FFF2-40B4-BE49-F238E27FC236}">
                <a16:creationId xmlns:a16="http://schemas.microsoft.com/office/drawing/2014/main" id="{5392A71D-7A2A-4411-9B47-62F50068C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87" y="345233"/>
            <a:ext cx="9078685" cy="615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4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7D642-9C09-45DE-8A0D-A45048AA9A6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pPr algn="ctr"/>
            <a:r>
              <a:rPr lang="ru-RU" b="1" dirty="0"/>
              <a:t>РАЦИОНАЛИЗМ РЕНЕ ДЕКАРТА</a:t>
            </a:r>
          </a:p>
        </p:txBody>
      </p:sp>
      <p:pic>
        <p:nvPicPr>
          <p:cNvPr id="5128" name="Picture 8" descr="Тема Западноевропейская философия XVII-XVIII вв Общая характеристика  философии">
            <a:extLst>
              <a:ext uri="{FF2B5EF4-FFF2-40B4-BE49-F238E27FC236}">
                <a16:creationId xmlns:a16="http://schemas.microsoft.com/office/drawing/2014/main" id="{AB1F3C93-0605-4F6B-8FBA-EE62FE0E0D0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Рене Декарт — Википедиясь">
            <a:extLst>
              <a:ext uri="{FF2B5EF4-FFF2-40B4-BE49-F238E27FC236}">
                <a16:creationId xmlns:a16="http://schemas.microsoft.com/office/drawing/2014/main" id="{38620E40-AD78-458A-835F-17C345327C6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574" y="1690688"/>
            <a:ext cx="3578087" cy="462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939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59C59-D4DC-478B-816E-C1F4A47F4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ПРОБЛЕМА ПОЗНАНИЯ В ФИЛОСОФИИ И.КАНТА</a:t>
            </a:r>
          </a:p>
        </p:txBody>
      </p:sp>
      <p:pic>
        <p:nvPicPr>
          <p:cNvPr id="25602" name="Picture 2" descr="Выдающиеся немецкие классики: — презентация на Slide-Share.ru 🎓">
            <a:extLst>
              <a:ext uri="{FF2B5EF4-FFF2-40B4-BE49-F238E27FC236}">
                <a16:creationId xmlns:a16="http://schemas.microsoft.com/office/drawing/2014/main" id="{012F4B73-0D28-4A71-B6E4-AA135868891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Немецкая классическая философия Немецкая">
            <a:extLst>
              <a:ext uri="{FF2B5EF4-FFF2-40B4-BE49-F238E27FC236}">
                <a16:creationId xmlns:a16="http://schemas.microsoft.com/office/drawing/2014/main" id="{815C9A05-D806-4B6F-BC4F-3D8130C4AF9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769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Презентация на тему &amp;quot;НЕМЕЦКАЯ КЛАССИЧЕСКАЯ ФИЛОСОФИЯ&amp;quot; - презентации по  Философии">
            <a:extLst>
              <a:ext uri="{FF2B5EF4-FFF2-40B4-BE49-F238E27FC236}">
                <a16:creationId xmlns:a16="http://schemas.microsoft.com/office/drawing/2014/main" id="{3C9AAD3C-1048-4643-BD9A-88511F005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139" y="494521"/>
            <a:ext cx="8658808" cy="580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808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Немецкая классическая философия - online presentation">
            <a:extLst>
              <a:ext uri="{FF2B5EF4-FFF2-40B4-BE49-F238E27FC236}">
                <a16:creationId xmlns:a16="http://schemas.microsoft.com/office/drawing/2014/main" id="{736968EE-70A5-4E04-BF93-0759862DA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301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Гносеология (эпистемология) - презентация, доклад, проект">
            <a:extLst>
              <a:ext uri="{FF2B5EF4-FFF2-40B4-BE49-F238E27FC236}">
                <a16:creationId xmlns:a16="http://schemas.microsoft.com/office/drawing/2014/main" id="{7C7F8860-D73F-415D-A7F4-4D09DB3C7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027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7D2E8-9BF1-4132-8B4B-59E0E801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22" y="365125"/>
            <a:ext cx="10402078" cy="1325563"/>
          </a:xfrm>
        </p:spPr>
        <p:txBody>
          <a:bodyPr/>
          <a:lstStyle/>
          <a:p>
            <a:pPr algn="ctr"/>
            <a:r>
              <a:rPr lang="ru-RU" b="1" dirty="0"/>
              <a:t>КАРЛ МАРКС О ПОЗНАНИИ</a:t>
            </a:r>
          </a:p>
        </p:txBody>
      </p:sp>
      <p:pic>
        <p:nvPicPr>
          <p:cNvPr id="28674" name="Picture 2" descr="Философия познания. Проблемы истины - online presentation">
            <a:extLst>
              <a:ext uri="{FF2B5EF4-FFF2-40B4-BE49-F238E27FC236}">
                <a16:creationId xmlns:a16="http://schemas.microsoft.com/office/drawing/2014/main" id="{CA491BDB-1B0C-446C-AFD1-A6FC531572C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90688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Разоблачение Карла Маркса часть 1 — Код Правды">
            <a:extLst>
              <a:ext uri="{FF2B5EF4-FFF2-40B4-BE49-F238E27FC236}">
                <a16:creationId xmlns:a16="http://schemas.microsoft.com/office/drawing/2014/main" id="{CD1051DE-242A-48AD-8F8C-4E7685F2784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278" y="1690688"/>
            <a:ext cx="3769567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662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Цель познания — истина Истина — это верное,">
            <a:extLst>
              <a:ext uri="{FF2B5EF4-FFF2-40B4-BE49-F238E27FC236}">
                <a16:creationId xmlns:a16="http://schemas.microsoft.com/office/drawing/2014/main" id="{332CC7E2-9A8E-4F40-B8F8-0AF351270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43" y="503853"/>
            <a:ext cx="9032033" cy="574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20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40C31-9545-4D27-AC0D-AC8B9CD01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ПРОБЛЕМА ИСТИНЫ </a:t>
            </a:r>
          </a:p>
        </p:txBody>
      </p:sp>
      <p:pic>
        <p:nvPicPr>
          <p:cNvPr id="22530" name="Picture 2" descr="Презентация по основам философии на тему &amp;quot;Софисты и сократические школы&amp;quot;">
            <a:extLst>
              <a:ext uri="{FF2B5EF4-FFF2-40B4-BE49-F238E27FC236}">
                <a16:creationId xmlns:a16="http://schemas.microsoft.com/office/drawing/2014/main" id="{C509EDFE-3918-4695-99C6-504DA372921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Школа скептиков - Презентация 28022-43">
            <a:extLst>
              <a:ext uri="{FF2B5EF4-FFF2-40B4-BE49-F238E27FC236}">
                <a16:creationId xmlns:a16="http://schemas.microsoft.com/office/drawing/2014/main" id="{76BCB7B3-7C20-44FF-91EE-ED2F7873FBC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7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101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Презентация по дисциплине &amp;quot;Основы философии&amp;quot; на тему - &amp;quot;Гносеология и  концепции истины&amp;quot;">
            <a:extLst>
              <a:ext uri="{FF2B5EF4-FFF2-40B4-BE49-F238E27FC236}">
                <a16:creationId xmlns:a16="http://schemas.microsoft.com/office/drawing/2014/main" id="{2E59E41A-CD3D-4C29-99D7-1578443AE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373223"/>
            <a:ext cx="9554547" cy="580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135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F635A-76CB-49E8-A74C-8D8161E55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Истина</a:t>
            </a:r>
            <a:r>
              <a:rPr lang="ru-RU" sz="2000" b="1" dirty="0"/>
              <a:t> — это одна из базисных категорий философии, науки, культуры, религии и обыденного сознания, обозначающая соответствие человеческих знаний объективной действительности и подразумевающая идеал знания и способ его достижения</a:t>
            </a:r>
          </a:p>
        </p:txBody>
      </p:sp>
      <p:pic>
        <p:nvPicPr>
          <p:cNvPr id="12290" name="Picture 2" descr="Презентация на тему: &amp;quot;Истина Презентацию подготовила Ученица 10 класса «а»  Журавлева Татьяна.&amp;quot;. Скачать бесплатно и без регистрации.">
            <a:extLst>
              <a:ext uri="{FF2B5EF4-FFF2-40B4-BE49-F238E27FC236}">
                <a16:creationId xmlns:a16="http://schemas.microsoft.com/office/drawing/2014/main" id="{0B2086B6-65BF-4A36-A71F-EDBEB1AC6CD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53340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Истина. Виды истины презентация, доклад">
            <a:extLst>
              <a:ext uri="{FF2B5EF4-FFF2-40B4-BE49-F238E27FC236}">
                <a16:creationId xmlns:a16="http://schemas.microsoft.com/office/drawing/2014/main" id="{FFD7295E-36BF-40C1-9BBB-39100A5E0EA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90685"/>
            <a:ext cx="5181600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265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Истина и ее критерии - online presentation">
            <a:extLst>
              <a:ext uri="{FF2B5EF4-FFF2-40B4-BE49-F238E27FC236}">
                <a16:creationId xmlns:a16="http://schemas.microsoft.com/office/drawing/2014/main" id="{DDA0E6FD-20C0-4EF4-9A09-BE6D6BFD9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852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тема 1.4 Понятие истины, ее критерии кодификатор егэ по обществознанию">
            <a:extLst>
              <a:ext uri="{FF2B5EF4-FFF2-40B4-BE49-F238E27FC236}">
                <a16:creationId xmlns:a16="http://schemas.microsoft.com/office/drawing/2014/main" id="{39C1D906-DD69-44A1-8E1C-625DF17A6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6263"/>
            <a:ext cx="7620000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671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Проблема истины в философии - презентация онлайн">
            <a:extLst>
              <a:ext uri="{FF2B5EF4-FFF2-40B4-BE49-F238E27FC236}">
                <a16:creationId xmlns:a16="http://schemas.microsoft.com/office/drawing/2014/main" id="{32B49A23-5BD7-4145-830D-07310B224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471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Презентация на тему: &amp;quot;Научное познание. Предмет науки – объективная (т.е.  существующая независимо от индивидуального сознания) действительность.  Предмет науки – объективная.&amp;quot;. Скачать бесплатно и без регистрации.">
            <a:extLst>
              <a:ext uri="{FF2B5EF4-FFF2-40B4-BE49-F238E27FC236}">
                <a16:creationId xmlns:a16="http://schemas.microsoft.com/office/drawing/2014/main" id="{03D5E152-D1D5-4E42-A97F-821E02884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265" y="447869"/>
            <a:ext cx="7128588" cy="552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3344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166</Words>
  <Application>Microsoft Office PowerPoint</Application>
  <PresentationFormat>Широкоэкранный</PresentationFormat>
  <Paragraphs>12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ОСНОВНЫЕ ПРОБЛЕМЫ ПОЗНАНИЯ</vt:lpstr>
      <vt:lpstr>Презентация PowerPoint</vt:lpstr>
      <vt:lpstr>Презентация PowerPoint</vt:lpstr>
      <vt:lpstr>ПОДХОДЫ К ПРОБЛЕМЕ ПОЗНАНИЯ</vt:lpstr>
      <vt:lpstr>СКЕПТИЦИЗМ  (от греч. “скептикос” – “размышляющий”, “исследующий”)</vt:lpstr>
      <vt:lpstr>СТРУКТУРА ПОЗНАВАТЕЛЬНОГО ПРОЦЕССА</vt:lpstr>
      <vt:lpstr>ФЕНОМЕН ПОЗНАНИЯ В ИСТОРИИ ФИЛОСОФИИ</vt:lpstr>
      <vt:lpstr>Презентация PowerPoint</vt:lpstr>
      <vt:lpstr>Презентация PowerPoint</vt:lpstr>
      <vt:lpstr>РАЦИОНАЛИЗМ РЕНЕ ДЕКАРТА</vt:lpstr>
      <vt:lpstr>ПРОБЛЕМА ПОЗНАНИЯ В ФИЛОСОФИИ И.КАНТА</vt:lpstr>
      <vt:lpstr>Презентация PowerPoint</vt:lpstr>
      <vt:lpstr>Презентация PowerPoint</vt:lpstr>
      <vt:lpstr>Презентация PowerPoint</vt:lpstr>
      <vt:lpstr>КАРЛ МАРКС О ПОЗНАНИИ</vt:lpstr>
      <vt:lpstr>Презентация PowerPoint</vt:lpstr>
      <vt:lpstr>ПРОБЛЕМА ИСТИНЫ </vt:lpstr>
      <vt:lpstr>Презентация PowerPoint</vt:lpstr>
      <vt:lpstr>Истина — это одна из базисных категорий философии, науки, культуры, религии и обыденного сознания, обозначающая соответствие человеческих знаний объективной действительности и подразумевающая идеал знания и способ его достижения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39</cp:revision>
  <dcterms:created xsi:type="dcterms:W3CDTF">2021-09-27T14:36:20Z</dcterms:created>
  <dcterms:modified xsi:type="dcterms:W3CDTF">2022-02-21T10:53:13Z</dcterms:modified>
</cp:coreProperties>
</file>